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3" r:id="rId4"/>
  </p:sldMasterIdLst>
  <p:notesMasterIdLst>
    <p:notesMasterId r:id="rId9"/>
  </p:notesMasterIdLst>
  <p:sldIdLst>
    <p:sldId id="4312" r:id="rId5"/>
    <p:sldId id="4313" r:id="rId6"/>
    <p:sldId id="4314" r:id="rId7"/>
    <p:sldId id="4315" r:id="rId8"/>
  </p:sldIdLst>
  <p:sldSz cx="24384000" cy="1371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35" pos="14474" userDrawn="1">
          <p15:clr>
            <a:srgbClr val="A4A3A4"/>
          </p15:clr>
        </p15:guide>
        <p15:guide id="52" pos="7680" userDrawn="1">
          <p15:clr>
            <a:srgbClr val="A4A3A4"/>
          </p15:clr>
        </p15:guide>
        <p15:guide id="53" orient="horz" pos="4320" userDrawn="1">
          <p15:clr>
            <a:srgbClr val="A4A3A4"/>
          </p15:clr>
        </p15:guide>
        <p15:guide id="55" pos="12529" userDrawn="1">
          <p15:clr>
            <a:srgbClr val="A4A3A4"/>
          </p15:clr>
        </p15:guide>
        <p15:guide id="56" orient="horz" pos="698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3E4C"/>
    <a:srgbClr val="1D9A78"/>
    <a:srgbClr val="0B708C"/>
    <a:srgbClr val="067F40"/>
    <a:srgbClr val="C4D4E2"/>
    <a:srgbClr val="F2F2F2"/>
    <a:srgbClr val="EFF1F8"/>
    <a:srgbClr val="373737"/>
    <a:srgbClr val="44546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D6E818-5962-99E2-4983-74AB510E17C2}" v="1" dt="2022-01-12T10:53:47.364"/>
    <p1510:client id="{4CDDD224-85D6-4FB4-9974-58D07AC9A077}" v="6" dt="2022-01-12T10:56:02.321"/>
  </p1510:revLst>
</p1510:revInfo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982" autoAdjust="0"/>
    <p:restoredTop sz="95609" autoAdjust="0"/>
  </p:normalViewPr>
  <p:slideViewPr>
    <p:cSldViewPr snapToGrid="0" snapToObjects="1">
      <p:cViewPr varScale="1">
        <p:scale>
          <a:sx n="30" d="100"/>
          <a:sy n="30" d="100"/>
        </p:scale>
        <p:origin x="640" y="36"/>
      </p:cViewPr>
      <p:guideLst>
        <p:guide pos="14474"/>
        <p:guide pos="7680"/>
        <p:guide orient="horz" pos="4320"/>
        <p:guide pos="12529"/>
        <p:guide orient="horz" pos="6984"/>
      </p:guideLst>
    </p:cSldViewPr>
  </p:slideViewPr>
  <p:notesTextViewPr>
    <p:cViewPr>
      <p:scale>
        <a:sx n="20" d="100"/>
        <a:sy n="2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Montserrat Light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Montserrat Light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1/17/2022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Montserrat Light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Montserrat Light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Montserrat Light" charset="0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Montserrat Light" charset="0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Montserrat Light" charset="0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Montserrat Light" charset="0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Montserrat Light" charset="0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276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0" y="2244726"/>
            <a:ext cx="18288000" cy="4775200"/>
          </a:xfrm>
        </p:spPr>
        <p:txBody>
          <a:bodyPr anchor="b"/>
          <a:lstStyle>
            <a:lvl1pPr algn="ctr">
              <a:defRPr sz="12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7204076"/>
            <a:ext cx="18288000" cy="3311524"/>
          </a:xfrm>
        </p:spPr>
        <p:txBody>
          <a:bodyPr/>
          <a:lstStyle>
            <a:lvl1pPr marL="0" indent="0" algn="ctr">
              <a:buNone/>
              <a:defRPr sz="4800"/>
            </a:lvl1pPr>
            <a:lvl2pPr marL="914400" indent="0" algn="ctr">
              <a:buNone/>
              <a:defRPr sz="4000"/>
            </a:lvl2pPr>
            <a:lvl3pPr marL="1828800" indent="0" algn="ctr">
              <a:buNone/>
              <a:defRPr sz="3600"/>
            </a:lvl3pPr>
            <a:lvl4pPr marL="2743200" indent="0" algn="ctr">
              <a:buNone/>
              <a:defRPr sz="3200"/>
            </a:lvl4pPr>
            <a:lvl5pPr marL="3657600" indent="0" algn="ctr">
              <a:buNone/>
              <a:defRPr sz="3200"/>
            </a:lvl5pPr>
            <a:lvl6pPr marL="4572000" indent="0" algn="ctr">
              <a:buNone/>
              <a:defRPr sz="3200"/>
            </a:lvl6pPr>
            <a:lvl7pPr marL="5486400" indent="0" algn="ctr">
              <a:buNone/>
              <a:defRPr sz="3200"/>
            </a:lvl7pPr>
            <a:lvl8pPr marL="6400800" indent="0" algn="ctr">
              <a:buNone/>
              <a:defRPr sz="3200"/>
            </a:lvl8pPr>
            <a:lvl9pPr marL="7315200" indent="0" algn="ctr">
              <a:buNone/>
              <a:defRPr sz="3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174163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723658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449800" y="730250"/>
            <a:ext cx="5257800" cy="11623676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400" y="730250"/>
            <a:ext cx="15468600" cy="11623676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874539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2611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3AF8D21A-6CCE-CD43-8AE8-35782B027FA3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10538222" y="6858000"/>
            <a:ext cx="13845778" cy="68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102"/>
            </a:lvl1pPr>
          </a:lstStyle>
          <a:p>
            <a:endParaRPr lang="en-US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3AF8D21A-6CCE-CD43-8AE8-35782B027FA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0" y="0"/>
            <a:ext cx="10538222" cy="68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102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541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2013194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700" y="3419477"/>
            <a:ext cx="21031200" cy="5705474"/>
          </a:xfrm>
        </p:spPr>
        <p:txBody>
          <a:bodyPr anchor="b"/>
          <a:lstStyle>
            <a:lvl1pPr>
              <a:defRPr sz="12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3700" y="9178927"/>
            <a:ext cx="21031200" cy="3000374"/>
          </a:xfrm>
        </p:spPr>
        <p:txBody>
          <a:bodyPr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91440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606550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400" y="3651250"/>
            <a:ext cx="10363200" cy="870267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44400" y="3651250"/>
            <a:ext cx="10363200" cy="870267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961209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730251"/>
            <a:ext cx="21031200" cy="2651126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9577" y="3362326"/>
            <a:ext cx="10315574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9577" y="5010150"/>
            <a:ext cx="10315574" cy="736917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44400" y="3362326"/>
            <a:ext cx="10366376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44400" y="5010150"/>
            <a:ext cx="10366376" cy="736917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1/17/2022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456335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1/17/2022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976029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326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7" y="914400"/>
            <a:ext cx="7864474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6376" y="1974851"/>
            <a:ext cx="12344400" cy="9747250"/>
          </a:xfr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7" y="4114800"/>
            <a:ext cx="7864474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120810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7" y="914400"/>
            <a:ext cx="7864474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366376" y="1974851"/>
            <a:ext cx="12344400" cy="9747250"/>
          </a:xfrm>
        </p:spPr>
        <p:txBody>
          <a:bodyPr anchor="t"/>
          <a:lstStyle>
            <a:lvl1pPr marL="0" indent="0">
              <a:buNone/>
              <a:defRPr sz="6400"/>
            </a:lvl1pPr>
            <a:lvl2pPr marL="914400" indent="0">
              <a:buNone/>
              <a:defRPr sz="5600"/>
            </a:lvl2pPr>
            <a:lvl3pPr marL="1828800" indent="0">
              <a:buNone/>
              <a:defRPr sz="48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  <a:lvl6pPr marL="4572000" indent="0">
              <a:buNone/>
              <a:defRPr sz="4000"/>
            </a:lvl6pPr>
            <a:lvl7pPr marL="5486400" indent="0">
              <a:buNone/>
              <a:defRPr sz="4000"/>
            </a:lvl7pPr>
            <a:lvl8pPr marL="6400800" indent="0">
              <a:buNone/>
              <a:defRPr sz="4000"/>
            </a:lvl8pPr>
            <a:lvl9pPr marL="7315200" indent="0">
              <a:buNone/>
              <a:defRPr sz="4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7" y="4114800"/>
            <a:ext cx="7864474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669267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6400" y="730251"/>
            <a:ext cx="21031200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400" y="3651250"/>
            <a:ext cx="21031200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6400" y="12712701"/>
            <a:ext cx="54864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1/17/2022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21200" y="12712701"/>
            <a:ext cx="54864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F65D7F7-882F-4645-A9B0-7C5B4F1B78BB}"/>
              </a:ext>
            </a:extLst>
          </p:cNvPr>
          <p:cNvSpPr txBox="1"/>
          <p:nvPr userDrawn="1"/>
        </p:nvSpPr>
        <p:spPr>
          <a:xfrm>
            <a:off x="23666263" y="610541"/>
            <a:ext cx="827932" cy="492406"/>
          </a:xfrm>
          <a:prstGeom prst="rect">
            <a:avLst/>
          </a:prstGeom>
          <a:noFill/>
        </p:spPr>
        <p:txBody>
          <a:bodyPr wrap="none" lIns="182891" tIns="91446" rIns="182891" bIns="91446" rtlCol="0">
            <a:spAutoFit/>
          </a:bodyPr>
          <a:lstStyle/>
          <a:p>
            <a:pPr algn="ctr"/>
            <a:fld id="{260E2A6B-A809-4840-BF14-8648BC0BDF87}" type="slidenum">
              <a:rPr lang="id-ID" sz="2001" b="0" i="0" smtClean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Montserrat" charset="0"/>
              </a:rPr>
              <a:pPr algn="ctr"/>
              <a:t>‹#›</a:t>
            </a:fld>
            <a:r>
              <a:rPr lang="id-ID" sz="2001" b="1" i="0" dirty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390645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4" r:id="rId1"/>
    <p:sldLayoutId id="2147484005" r:id="rId2"/>
    <p:sldLayoutId id="2147484006" r:id="rId3"/>
    <p:sldLayoutId id="2147484007" r:id="rId4"/>
    <p:sldLayoutId id="2147484008" r:id="rId5"/>
    <p:sldLayoutId id="2147484009" r:id="rId6"/>
    <p:sldLayoutId id="2147484010" r:id="rId7"/>
    <p:sldLayoutId id="2147484011" r:id="rId8"/>
    <p:sldLayoutId id="2147484012" r:id="rId9"/>
    <p:sldLayoutId id="2147484013" r:id="rId10"/>
    <p:sldLayoutId id="2147484014" r:id="rId11"/>
    <p:sldLayoutId id="2147483977" r:id="rId12"/>
    <p:sldLayoutId id="2147484026" r:id="rId13"/>
  </p:sldLayoutIdLst>
  <p:hf hdr="0" ftr="0" dt="0"/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>
            <a:extLst>
              <a:ext uri="{FF2B5EF4-FFF2-40B4-BE49-F238E27FC236}">
                <a16:creationId xmlns:a16="http://schemas.microsoft.com/office/drawing/2014/main" id="{5D56D691-3968-2C42-9BFE-C32637186C14}"/>
              </a:ext>
            </a:extLst>
          </p:cNvPr>
          <p:cNvSpPr/>
          <p:nvPr/>
        </p:nvSpPr>
        <p:spPr>
          <a:xfrm rot="10800000" flipV="1">
            <a:off x="-1" y="7786594"/>
            <a:ext cx="24383997" cy="5931192"/>
          </a:xfrm>
          <a:prstGeom prst="rect">
            <a:avLst/>
          </a:prstGeom>
          <a:gradFill>
            <a:gsLst>
              <a:gs pos="0">
                <a:srgbClr val="0B708C"/>
              </a:gs>
              <a:gs pos="100000">
                <a:srgbClr val="1D9A78">
                  <a:alpha val="80000"/>
                </a:srgbClr>
              </a:gs>
            </a:gsLst>
            <a:lin ang="81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1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634717C-F19A-0D47-9733-F3655F2193ED}"/>
              </a:ext>
            </a:extLst>
          </p:cNvPr>
          <p:cNvSpPr txBox="1"/>
          <p:nvPr/>
        </p:nvSpPr>
        <p:spPr>
          <a:xfrm>
            <a:off x="-293534" y="10299569"/>
            <a:ext cx="9386734" cy="92365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5402" spc="300" dirty="0">
                <a:solidFill>
                  <a:schemeClr val="bg1"/>
                </a:solidFill>
                <a:latin typeface="+mj-lt"/>
                <a:ea typeface="Roboto" panose="02000000000000000000" pitchFamily="2" charset="0"/>
                <a:cs typeface="Poppins Medium" pitchFamily="2" charset="77"/>
              </a:rPr>
              <a:t>Presenter name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4A3568C-B0B7-504E-95F4-9DD865E4F2AC}"/>
              </a:ext>
            </a:extLst>
          </p:cNvPr>
          <p:cNvSpPr txBox="1"/>
          <p:nvPr/>
        </p:nvSpPr>
        <p:spPr>
          <a:xfrm>
            <a:off x="1148575" y="11415188"/>
            <a:ext cx="6502517" cy="643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300"/>
              </a:lnSpc>
            </a:pPr>
            <a:r>
              <a:rPr lang="en-US" sz="4000" dirty="0">
                <a:solidFill>
                  <a:schemeClr val="bg1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Speaker Title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F8D8587-800B-6844-9FAA-30CE83191414}"/>
              </a:ext>
            </a:extLst>
          </p:cNvPr>
          <p:cNvSpPr txBox="1"/>
          <p:nvPr/>
        </p:nvSpPr>
        <p:spPr>
          <a:xfrm>
            <a:off x="10375895" y="10121424"/>
            <a:ext cx="13265737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IE" sz="4800" dirty="0">
                <a:solidFill>
                  <a:schemeClr val="bg1"/>
                </a:solidFill>
                <a:latin typeface="+mj-lt"/>
              </a:rPr>
              <a:t>Presentation Title</a:t>
            </a:r>
            <a:endParaRPr lang="en-US" sz="4800" spc="300" dirty="0">
              <a:solidFill>
                <a:schemeClr val="bg1"/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E95A8B3-C7BE-C143-BD3F-75EF77E71C53}"/>
              </a:ext>
            </a:extLst>
          </p:cNvPr>
          <p:cNvCxnSpPr/>
          <p:nvPr/>
        </p:nvCxnSpPr>
        <p:spPr>
          <a:xfrm>
            <a:off x="9093200" y="8831097"/>
            <a:ext cx="0" cy="365801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Graphic 33">
            <a:extLst>
              <a:ext uri="{FF2B5EF4-FFF2-40B4-BE49-F238E27FC236}">
                <a16:creationId xmlns:a16="http://schemas.microsoft.com/office/drawing/2014/main" id="{B35FA996-A186-8344-9493-77176808146E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771183" y="8768819"/>
            <a:ext cx="1257300" cy="1257300"/>
          </a:xfrm>
          <a:prstGeom prst="rect">
            <a:avLst/>
          </a:prstGeom>
        </p:spPr>
      </p:pic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5E1D5A90-91CC-284A-82BE-424A307B8676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0" y="0"/>
            <a:ext cx="9093194" cy="7786594"/>
          </a:xfrm>
        </p:spPr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FEF9F320-92B6-BE44-B4AF-A607AD3E3DF2}"/>
              </a:ext>
            </a:extLst>
          </p:cNvPr>
          <p:cNvSpPr txBox="1">
            <a:spLocks/>
          </p:cNvSpPr>
          <p:nvPr/>
        </p:nvSpPr>
        <p:spPr>
          <a:xfrm>
            <a:off x="10375895" y="5357037"/>
            <a:ext cx="13131800" cy="2321089"/>
          </a:xfrm>
          <a:prstGeom prst="rect">
            <a:avLst/>
          </a:prstGeom>
        </p:spPr>
        <p:txBody>
          <a:bodyPr vert="horz" wrap="square" lIns="217490" tIns="108746" rIns="217490" bIns="108746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sz="4800" b="1" spc="300" dirty="0">
                <a:solidFill>
                  <a:srgbClr val="193E4C"/>
                </a:solidFill>
                <a:latin typeface="Candara" panose="020E0502030303020204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12</a:t>
            </a:r>
            <a:r>
              <a:rPr lang="en-US" sz="4800" b="1" spc="300" baseline="30000" dirty="0">
                <a:solidFill>
                  <a:srgbClr val="193E4C"/>
                </a:solidFill>
                <a:latin typeface="Candara" panose="020E0502030303020204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TH</a:t>
            </a:r>
            <a:r>
              <a:rPr lang="en-US" sz="4800" b="1" spc="300" dirty="0">
                <a:solidFill>
                  <a:srgbClr val="193E4C"/>
                </a:solidFill>
                <a:latin typeface="Candara" panose="020E0502030303020204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 WORLD RESEARCH CONGRESS OF </a:t>
            </a:r>
            <a:r>
              <a:rPr lang="en-US" sz="4800" b="1" spc="300">
                <a:solidFill>
                  <a:srgbClr val="193E4C"/>
                </a:solidFill>
                <a:latin typeface="Candara" panose="020E0502030303020204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THE EAPC</a:t>
            </a:r>
            <a:endParaRPr lang="en-US" sz="4800" b="1" spc="300" dirty="0">
              <a:solidFill>
                <a:srgbClr val="193E4C"/>
              </a:solidFill>
              <a:latin typeface="Candara" panose="020E0502030303020204" pitchFamily="34" charset="0"/>
              <a:ea typeface="Lato Medium" panose="020F0502020204030203" pitchFamily="34" charset="0"/>
              <a:cs typeface="Lato Medium" panose="020F0502020204030203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716CF48-C787-4F4F-ABE2-5A1C908C7332}"/>
              </a:ext>
            </a:extLst>
          </p:cNvPr>
          <p:cNvSpPr txBox="1"/>
          <p:nvPr/>
        </p:nvSpPr>
        <p:spPr>
          <a:xfrm>
            <a:off x="18620509" y="1286252"/>
            <a:ext cx="4254685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sz="9600" spc="300" dirty="0">
                <a:solidFill>
                  <a:srgbClr val="0B708C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2022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7281F0E-012F-FF41-9C2A-1CCC3FB09F4C}"/>
              </a:ext>
            </a:extLst>
          </p:cNvPr>
          <p:cNvSpPr txBox="1"/>
          <p:nvPr/>
        </p:nvSpPr>
        <p:spPr>
          <a:xfrm>
            <a:off x="14486492" y="3080079"/>
            <a:ext cx="8573727" cy="193899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0" spc="300" dirty="0">
                <a:latin typeface="Candara" panose="020E0502030303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European Association</a:t>
            </a:r>
          </a:p>
          <a:p>
            <a:pPr algn="ctr"/>
            <a:r>
              <a:rPr lang="en-US" sz="6000" spc="300" dirty="0">
                <a:latin typeface="Candara" panose="020E0502030303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for Palliative Care</a:t>
            </a:r>
          </a:p>
        </p:txBody>
      </p:sp>
      <p:pic>
        <p:nvPicPr>
          <p:cNvPr id="22" name="Graphic 21">
            <a:extLst>
              <a:ext uri="{FF2B5EF4-FFF2-40B4-BE49-F238E27FC236}">
                <a16:creationId xmlns:a16="http://schemas.microsoft.com/office/drawing/2014/main" id="{735064D9-7EC6-7447-87C6-76EC651D17A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969495" y="1801159"/>
            <a:ext cx="3905703" cy="3204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7339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7B3F1-5C38-4F25-9454-D63FF1E5C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F16B5A-167B-42C5-AE43-D709B93656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C4C179-3143-4495-BE64-45EA9D6E2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555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9CCD4C-EF05-4F5F-817B-9EA022C9D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695546-75E8-4DAC-BAF0-B7A3876461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ED10EA-7327-47D4-9462-7374F628F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530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8CC9EF-8EEA-4C62-9E65-A050FF83B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FC53BA-4A6D-4D87-BCB7-C8B0EFE583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B1A404-55F2-4A09-9916-4E9573CA6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0763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Custom 1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81FC6EC395384CAE86B0ED9C5D3177" ma:contentTypeVersion="14" ma:contentTypeDescription="Create a new document." ma:contentTypeScope="" ma:versionID="21bc1792f0da630eea7d9f5a2ea5f51c">
  <xsd:schema xmlns:xsd="http://www.w3.org/2001/XMLSchema" xmlns:xs="http://www.w3.org/2001/XMLSchema" xmlns:p="http://schemas.microsoft.com/office/2006/metadata/properties" xmlns:ns2="7a66e8ad-c1f3-412a-98b6-6fd61777eda3" xmlns:ns3="52ad0ca3-707b-407a-93fd-a3dc8e3a5c99" targetNamespace="http://schemas.microsoft.com/office/2006/metadata/properties" ma:root="true" ma:fieldsID="81429fd8f1277559d08354546f2cac07" ns2:_="" ns3:_="">
    <xsd:import namespace="7a66e8ad-c1f3-412a-98b6-6fd61777eda3"/>
    <xsd:import namespace="52ad0ca3-707b-407a-93fd-a3dc8e3a5c9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Content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66e8ad-c1f3-412a-98b6-6fd61777ed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Content" ma:index="20" nillable="true" ma:displayName="Content" ma:format="Dropdown" ma:internalName="Content">
      <xsd:simpleType>
        <xsd:restriction base="dms:Text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ad0ca3-707b-407a-93fd-a3dc8e3a5c9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ontent xmlns="7a66e8ad-c1f3-412a-98b6-6fd61777eda3" xsi:nil="true"/>
  </documentManagement>
</p:properties>
</file>

<file path=customXml/itemProps1.xml><?xml version="1.0" encoding="utf-8"?>
<ds:datastoreItem xmlns:ds="http://schemas.openxmlformats.org/officeDocument/2006/customXml" ds:itemID="{A31B13E6-A391-426A-9460-165346EFEA2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661D864-81DB-49A0-91FE-313A005203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a66e8ad-c1f3-412a-98b6-6fd61777eda3"/>
    <ds:schemaRef ds:uri="52ad0ca3-707b-407a-93fd-a3dc8e3a5c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B718977-67C7-4172-AE48-CF793D24066A}">
  <ds:schemaRefs>
    <ds:schemaRef ds:uri="http://schemas.microsoft.com/office/2006/metadata/properties"/>
    <ds:schemaRef ds:uri="http://purl.org/dc/terms/"/>
    <ds:schemaRef ds:uri="7a66e8ad-c1f3-412a-98b6-6fd61777eda3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elements/1.1/"/>
    <ds:schemaRef ds:uri="52ad0ca3-707b-407a-93fd-a3dc8e3a5c9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91799</TotalTime>
  <Words>23</Words>
  <Application>Microsoft Office PowerPoint</Application>
  <PresentationFormat>Custom</PresentationFormat>
  <Paragraphs>11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AIIHPC</dc:creator>
  <cp:keywords/>
  <dc:description/>
  <cp:lastModifiedBy>Joanne Brennan</cp:lastModifiedBy>
  <cp:revision>16455</cp:revision>
  <dcterms:created xsi:type="dcterms:W3CDTF">2014-11-12T21:47:38Z</dcterms:created>
  <dcterms:modified xsi:type="dcterms:W3CDTF">2022-01-17T17:09:19Z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0x0101008E81FC6EC395384CAE86B0ED9C5D3177</vt:lpwstr>
  </property>
</Properties>
</file>