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3" r:id="rId4"/>
  </p:sldMasterIdLst>
  <p:notesMasterIdLst>
    <p:notesMasterId r:id="rId9"/>
  </p:notesMasterIdLst>
  <p:sldIdLst>
    <p:sldId id="4312" r:id="rId5"/>
    <p:sldId id="4313" r:id="rId6"/>
    <p:sldId id="4314" r:id="rId7"/>
    <p:sldId id="4315" r:id="rId8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4" userDrawn="1">
          <p15:clr>
            <a:srgbClr val="A4A3A4"/>
          </p15:clr>
        </p15:guide>
        <p15:guide id="52" pos="7680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9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E4C"/>
    <a:srgbClr val="1D9A78"/>
    <a:srgbClr val="0B708C"/>
    <a:srgbClr val="067F40"/>
    <a:srgbClr val="C4D4E2"/>
    <a:srgbClr val="F2F2F2"/>
    <a:srgbClr val="EFF1F8"/>
    <a:srgbClr val="373737"/>
    <a:srgbClr val="44546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D6E818-5962-99E2-4983-74AB510E17C2}" v="1" dt="2022-01-12T10:53:47.364"/>
    <p1510:client id="{4CDDD224-85D6-4FB4-9974-58D07AC9A077}" v="6" dt="2022-01-12T10:56:02.321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82" autoAdjust="0"/>
    <p:restoredTop sz="95609" autoAdjust="0"/>
  </p:normalViewPr>
  <p:slideViewPr>
    <p:cSldViewPr snapToGrid="0" snapToObjects="1">
      <p:cViewPr varScale="1">
        <p:scale>
          <a:sx n="30" d="100"/>
          <a:sy n="30" d="100"/>
        </p:scale>
        <p:origin x="640" y="36"/>
      </p:cViewPr>
      <p:guideLst>
        <p:guide pos="14474"/>
        <p:guide pos="7680"/>
        <p:guide orient="horz" pos="4320"/>
        <p:guide pos="12529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7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7416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2365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7453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3AF8D21A-6CCE-CD43-8AE8-35782B027FA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538222" y="6858000"/>
            <a:ext cx="13845778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2"/>
            </a:lvl1pPr>
          </a:lstStyle>
          <a:p>
            <a:endParaRPr lang="en-US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3AF8D21A-6CCE-CD43-8AE8-35782B027FA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053822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2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41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1319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0655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6120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5633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760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2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2081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926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65D7F7-882F-4645-A9B0-7C5B4F1B78BB}"/>
              </a:ext>
            </a:extLst>
          </p:cNvPr>
          <p:cNvSpPr txBox="1"/>
          <p:nvPr userDrawn="1"/>
        </p:nvSpPr>
        <p:spPr>
          <a:xfrm>
            <a:off x="23666263" y="610541"/>
            <a:ext cx="827932" cy="492406"/>
          </a:xfrm>
          <a:prstGeom prst="rect">
            <a:avLst/>
          </a:prstGeom>
          <a:noFill/>
        </p:spPr>
        <p:txBody>
          <a:bodyPr wrap="none" lIns="182891" tIns="91446" rIns="182891" bIns="91446" rtlCol="0">
            <a:spAutoFit/>
          </a:bodyPr>
          <a:lstStyle/>
          <a:p>
            <a:pPr algn="ctr"/>
            <a:fld id="{260E2A6B-A809-4840-BF14-8648BC0BDF87}" type="slidenum">
              <a:rPr lang="id-ID" sz="2001" b="0" i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Montserrat" charset="0"/>
              </a:rPr>
              <a:pPr algn="ctr"/>
              <a:t>‹#›</a:t>
            </a:fld>
            <a:r>
              <a:rPr lang="id-ID" sz="2001" b="1" i="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9064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3977" r:id="rId12"/>
    <p:sldLayoutId id="2147484026" r:id="rId13"/>
  </p:sldLayoutIdLst>
  <p:hf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5D56D691-3968-2C42-9BFE-C32637186C14}"/>
              </a:ext>
            </a:extLst>
          </p:cNvPr>
          <p:cNvSpPr/>
          <p:nvPr/>
        </p:nvSpPr>
        <p:spPr>
          <a:xfrm rot="10800000" flipV="1">
            <a:off x="-1" y="7786594"/>
            <a:ext cx="24383997" cy="5931192"/>
          </a:xfrm>
          <a:prstGeom prst="rect">
            <a:avLst/>
          </a:prstGeom>
          <a:gradFill>
            <a:gsLst>
              <a:gs pos="0">
                <a:srgbClr val="0B708C"/>
              </a:gs>
              <a:gs pos="100000">
                <a:srgbClr val="1D9A78">
                  <a:alpha val="80000"/>
                </a:srgbClr>
              </a:gs>
            </a:gsLst>
            <a:lin ang="8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34717C-F19A-0D47-9733-F3655F2193ED}"/>
              </a:ext>
            </a:extLst>
          </p:cNvPr>
          <p:cNvSpPr txBox="1"/>
          <p:nvPr/>
        </p:nvSpPr>
        <p:spPr>
          <a:xfrm>
            <a:off x="-293534" y="10299569"/>
            <a:ext cx="9386734" cy="9236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2" spc="300" dirty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Poppins Medium" pitchFamily="2" charset="77"/>
              </a:rPr>
              <a:t>Presenter name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4A3568C-B0B7-504E-95F4-9DD865E4F2AC}"/>
              </a:ext>
            </a:extLst>
          </p:cNvPr>
          <p:cNvSpPr txBox="1"/>
          <p:nvPr/>
        </p:nvSpPr>
        <p:spPr>
          <a:xfrm>
            <a:off x="1148575" y="11415188"/>
            <a:ext cx="6502517" cy="64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300"/>
              </a:lnSpc>
            </a:pPr>
            <a:r>
              <a:rPr lang="en-US" sz="4000" dirty="0">
                <a:solidFill>
                  <a:schemeClr val="bg1"/>
                </a:solidFill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Speaker Title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8D8587-800B-6844-9FAA-30CE83191414}"/>
              </a:ext>
            </a:extLst>
          </p:cNvPr>
          <p:cNvSpPr txBox="1"/>
          <p:nvPr/>
        </p:nvSpPr>
        <p:spPr>
          <a:xfrm>
            <a:off x="10375895" y="10121424"/>
            <a:ext cx="1326573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IE" sz="4800" dirty="0">
                <a:solidFill>
                  <a:schemeClr val="bg1"/>
                </a:solidFill>
                <a:latin typeface="+mj-lt"/>
              </a:rPr>
              <a:t>Presentation Title</a:t>
            </a:r>
            <a:endParaRPr lang="en-US" sz="4800" spc="300" dirty="0">
              <a:solidFill>
                <a:schemeClr val="bg1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95A8B3-C7BE-C143-BD3F-75EF77E71C53}"/>
              </a:ext>
            </a:extLst>
          </p:cNvPr>
          <p:cNvCxnSpPr/>
          <p:nvPr/>
        </p:nvCxnSpPr>
        <p:spPr>
          <a:xfrm>
            <a:off x="9093200" y="8831097"/>
            <a:ext cx="0" cy="365801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phic 33">
            <a:extLst>
              <a:ext uri="{FF2B5EF4-FFF2-40B4-BE49-F238E27FC236}">
                <a16:creationId xmlns:a16="http://schemas.microsoft.com/office/drawing/2014/main" id="{B35FA996-A186-8344-9493-77176808146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71183" y="8768819"/>
            <a:ext cx="1257300" cy="1257300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E1D5A90-91CC-284A-82BE-424A307B867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093194" cy="7786594"/>
          </a:xfrm>
        </p:spPr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FEF9F320-92B6-BE44-B4AF-A607AD3E3DF2}"/>
              </a:ext>
            </a:extLst>
          </p:cNvPr>
          <p:cNvSpPr txBox="1">
            <a:spLocks/>
          </p:cNvSpPr>
          <p:nvPr/>
        </p:nvSpPr>
        <p:spPr>
          <a:xfrm>
            <a:off x="10375895" y="5357037"/>
            <a:ext cx="13131800" cy="2321089"/>
          </a:xfrm>
          <a:prstGeom prst="rect">
            <a:avLst/>
          </a:prstGeom>
        </p:spPr>
        <p:txBody>
          <a:bodyPr vert="horz" wrap="square" lIns="217490" tIns="108746" rIns="217490" bIns="108746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sz="4800" b="1" spc="300" dirty="0">
                <a:solidFill>
                  <a:srgbClr val="193E4C"/>
                </a:solidFill>
                <a:latin typeface="Candara" panose="020E0502030303020204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12</a:t>
            </a:r>
            <a:r>
              <a:rPr lang="en-US" sz="4800" b="1" spc="300" baseline="30000" dirty="0">
                <a:solidFill>
                  <a:srgbClr val="193E4C"/>
                </a:solidFill>
                <a:latin typeface="Candara" panose="020E0502030303020204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TH</a:t>
            </a:r>
            <a:r>
              <a:rPr lang="en-US" sz="4800" b="1" spc="300" dirty="0">
                <a:solidFill>
                  <a:srgbClr val="193E4C"/>
                </a:solidFill>
                <a:latin typeface="Candara" panose="020E0502030303020204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WORLD RESEARCH CONGRESS OF </a:t>
            </a:r>
            <a:r>
              <a:rPr lang="en-US" sz="4800" b="1" spc="300">
                <a:solidFill>
                  <a:srgbClr val="193E4C"/>
                </a:solidFill>
                <a:latin typeface="Candara" panose="020E0502030303020204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THE EAPC</a:t>
            </a:r>
            <a:endParaRPr lang="en-US" sz="4800" b="1" spc="300" dirty="0">
              <a:solidFill>
                <a:srgbClr val="193E4C"/>
              </a:solidFill>
              <a:latin typeface="Candara" panose="020E0502030303020204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16CF48-C787-4F4F-ABE2-5A1C908C7332}"/>
              </a:ext>
            </a:extLst>
          </p:cNvPr>
          <p:cNvSpPr txBox="1"/>
          <p:nvPr/>
        </p:nvSpPr>
        <p:spPr>
          <a:xfrm>
            <a:off x="18620509" y="1286252"/>
            <a:ext cx="425468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9600" spc="300" dirty="0">
                <a:solidFill>
                  <a:srgbClr val="0B708C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2022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281F0E-012F-FF41-9C2A-1CCC3FB09F4C}"/>
              </a:ext>
            </a:extLst>
          </p:cNvPr>
          <p:cNvSpPr txBox="1"/>
          <p:nvPr/>
        </p:nvSpPr>
        <p:spPr>
          <a:xfrm>
            <a:off x="14486492" y="3080079"/>
            <a:ext cx="8573727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spc="300" dirty="0">
                <a:latin typeface="Candara" panose="020E05020303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European Association</a:t>
            </a:r>
          </a:p>
          <a:p>
            <a:pPr algn="ctr"/>
            <a:r>
              <a:rPr lang="en-US" sz="6000" spc="300" dirty="0">
                <a:latin typeface="Candara" panose="020E05020303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Palliative Care</a:t>
            </a:r>
          </a:p>
        </p:txBody>
      </p:sp>
      <p:pic>
        <p:nvPicPr>
          <p:cNvPr id="22" name="Graphic 21">
            <a:extLst>
              <a:ext uri="{FF2B5EF4-FFF2-40B4-BE49-F238E27FC236}">
                <a16:creationId xmlns:a16="http://schemas.microsoft.com/office/drawing/2014/main" id="{735064D9-7EC6-7447-87C6-76EC651D1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69495" y="1801159"/>
            <a:ext cx="3905703" cy="320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33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B3F1-5C38-4F25-9454-D63FF1E5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16B5A-167B-42C5-AE43-D709B9365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4C179-3143-4495-BE64-45EA9D6E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5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CCD4C-EF05-4F5F-817B-9EA022C9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95546-75E8-4DAC-BAF0-B7A387646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D10EA-7327-47D4-9462-7374F628F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3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C9EF-8EEA-4C62-9E65-A050FF83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C53BA-4A6D-4D87-BCB7-C8B0EFE5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1A404-55F2-4A09-9916-4E9573CA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7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Custom 1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81FC6EC395384CAE86B0ED9C5D3177" ma:contentTypeVersion="14" ma:contentTypeDescription="Create a new document." ma:contentTypeScope="" ma:versionID="21bc1792f0da630eea7d9f5a2ea5f51c">
  <xsd:schema xmlns:xsd="http://www.w3.org/2001/XMLSchema" xmlns:xs="http://www.w3.org/2001/XMLSchema" xmlns:p="http://schemas.microsoft.com/office/2006/metadata/properties" xmlns:ns2="7a66e8ad-c1f3-412a-98b6-6fd61777eda3" xmlns:ns3="52ad0ca3-707b-407a-93fd-a3dc8e3a5c99" targetNamespace="http://schemas.microsoft.com/office/2006/metadata/properties" ma:root="true" ma:fieldsID="81429fd8f1277559d08354546f2cac07" ns2:_="" ns3:_="">
    <xsd:import namespace="7a66e8ad-c1f3-412a-98b6-6fd61777eda3"/>
    <xsd:import namespace="52ad0ca3-707b-407a-93fd-a3dc8e3a5c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Conten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6e8ad-c1f3-412a-98b6-6fd61777ed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ntent" ma:index="20" nillable="true" ma:displayName="Content" ma:format="Dropdown" ma:internalName="Content">
      <xsd:simpleType>
        <xsd:restriction base="dms:Text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ad0ca3-707b-407a-93fd-a3dc8e3a5c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ent xmlns="7a66e8ad-c1f3-412a-98b6-6fd61777eda3" xsi:nil="true"/>
  </documentManagement>
</p:properties>
</file>

<file path=customXml/itemProps1.xml><?xml version="1.0" encoding="utf-8"?>
<ds:datastoreItem xmlns:ds="http://schemas.openxmlformats.org/officeDocument/2006/customXml" ds:itemID="{A31B13E6-A391-426A-9460-165346EFEA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61D864-81DB-49A0-91FE-313A005203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66e8ad-c1f3-412a-98b6-6fd61777eda3"/>
    <ds:schemaRef ds:uri="52ad0ca3-707b-407a-93fd-a3dc8e3a5c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718977-67C7-4172-AE48-CF793D24066A}">
  <ds:schemaRefs>
    <ds:schemaRef ds:uri="http://schemas.microsoft.com/office/2006/metadata/properties"/>
    <ds:schemaRef ds:uri="http://purl.org/dc/terms/"/>
    <ds:schemaRef ds:uri="7a66e8ad-c1f3-412a-98b6-6fd61777eda3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52ad0ca3-707b-407a-93fd-a3dc8e3a5c9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91799</TotalTime>
  <Words>23</Words>
  <Application>Microsoft Office PowerPoint</Application>
  <PresentationFormat>Custom</PresentationFormat>
  <Paragraphs>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AIIHPC</dc:creator>
  <cp:keywords/>
  <dc:description/>
  <cp:lastModifiedBy>Joanne Brennan</cp:lastModifiedBy>
  <cp:revision>16455</cp:revision>
  <dcterms:created xsi:type="dcterms:W3CDTF">2014-11-12T21:47:38Z</dcterms:created>
  <dcterms:modified xsi:type="dcterms:W3CDTF">2022-01-17T17:09:19Z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0x0101008E81FC6EC395384CAE86B0ED9C5D3177</vt:lpwstr>
  </property>
</Properties>
</file>